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7772400" cy="10058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1380" y="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533520" y="764280"/>
            <a:ext cx="6704640" cy="37713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en-US" sz="4400" b="0" strike="noStrike" spc="-1">
                <a:latin typeface="Arial"/>
              </a:rPr>
              <a:t>Click to move the slide</a:t>
            </a: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777240" y="4777560"/>
            <a:ext cx="6217560" cy="452592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en-US" sz="2000" b="0" strike="noStrike" spc="-1">
                <a:latin typeface="Arial"/>
              </a:rPr>
              <a:t>Click to edit the notes format</a:t>
            </a:r>
          </a:p>
        </p:txBody>
      </p:sp>
      <p:sp>
        <p:nvSpPr>
          <p:cNvPr id="40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372840" cy="50256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en-US" sz="1400" b="0" strike="noStrike" spc="-1">
                <a:solidFill>
                  <a:srgbClr val="303D22"/>
                </a:solidFill>
                <a:latin typeface="Arial"/>
              </a:rPr>
              <a:t>&lt;header&gt;</a:t>
            </a:r>
          </a:p>
        </p:txBody>
      </p:sp>
      <p:sp>
        <p:nvSpPr>
          <p:cNvPr id="41" name="PlaceHolder 4"/>
          <p:cNvSpPr>
            <a:spLocks noGrp="1"/>
          </p:cNvSpPr>
          <p:nvPr>
            <p:ph type="dt"/>
          </p:nvPr>
        </p:nvSpPr>
        <p:spPr>
          <a:xfrm>
            <a:off x="4399200" y="0"/>
            <a:ext cx="3372840" cy="50256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r>
              <a:rPr lang="en-US" sz="1400" b="0" strike="noStrike" spc="-1">
                <a:solidFill>
                  <a:srgbClr val="303D22"/>
                </a:solidFill>
                <a:latin typeface="Arial"/>
              </a:rPr>
              <a:t>&lt;date/time&gt;</a:t>
            </a:r>
          </a:p>
        </p:txBody>
      </p:sp>
      <p:sp>
        <p:nvSpPr>
          <p:cNvPr id="42" name="PlaceHolder 5"/>
          <p:cNvSpPr>
            <a:spLocks noGrp="1"/>
          </p:cNvSpPr>
          <p:nvPr>
            <p:ph type="ftr"/>
          </p:nvPr>
        </p:nvSpPr>
        <p:spPr>
          <a:xfrm>
            <a:off x="0" y="9555480"/>
            <a:ext cx="3372840" cy="502560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en-US" sz="1400" b="0" strike="noStrike" spc="-1">
                <a:solidFill>
                  <a:srgbClr val="303D22"/>
                </a:solidFill>
                <a:latin typeface="Arial"/>
              </a:rPr>
              <a:t>&lt;footer&gt;</a:t>
            </a:r>
          </a:p>
        </p:txBody>
      </p:sp>
      <p:sp>
        <p:nvSpPr>
          <p:cNvPr id="43" name="PlaceHolder 6"/>
          <p:cNvSpPr>
            <a:spLocks noGrp="1"/>
          </p:cNvSpPr>
          <p:nvPr>
            <p:ph type="sldNum"/>
          </p:nvPr>
        </p:nvSpPr>
        <p:spPr>
          <a:xfrm>
            <a:off x="4399200" y="9555480"/>
            <a:ext cx="3372840" cy="502560"/>
          </a:xfrm>
          <a:prstGeom prst="rect">
            <a:avLst/>
          </a:prstGeom>
        </p:spPr>
        <p:txBody>
          <a:bodyPr lIns="0" tIns="0" rIns="0" bIns="0" anchor="b"/>
          <a:lstStyle/>
          <a:p>
            <a:pPr algn="r"/>
            <a:fld id="{4DE58382-D22D-4CBA-B298-F0BC5F37F500}" type="slidenum">
              <a:rPr lang="en-US" sz="1400" b="0" strike="noStrike" spc="-1">
                <a:solidFill>
                  <a:srgbClr val="303D22"/>
                </a:solidFill>
                <a:latin typeface="Arial"/>
              </a:rPr>
              <a:t>‹#›</a:t>
            </a:fld>
            <a:endParaRPr lang="en-US" sz="1400" b="0" strike="noStrike" spc="-1">
              <a:solidFill>
                <a:srgbClr val="303D22"/>
              </a:solidFill>
              <a:latin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1589088" y="1006475"/>
            <a:ext cx="4594225" cy="3446463"/>
          </a:xfrm>
          <a:prstGeom prst="rect">
            <a:avLst/>
          </a:prstGeom>
        </p:spPr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1185120" y="4787640"/>
            <a:ext cx="5407560" cy="481680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en-US" sz="2000" b="0" strike="noStrike" spc="-1">
                <a:latin typeface="Arial"/>
              </a:rPr>
              <a:t>Stages of the nutrition transition</a:t>
            </a:r>
          </a:p>
          <a:p>
            <a:r>
              <a:rPr lang="en-US" sz="2000" b="0" strike="noStrike" spc="-1">
                <a:latin typeface="Arial"/>
              </a:rPr>
              <a:t>IF THIS IMAGE HAS BEEN PROVIDED BY OR IS OWNED BY A THIRD PARTY, AS INDICATED IN THE CAPTION LINE, THEN FURTHER PERMISSION MAY BE NEEDED BEFORE ANY FURTHER USE. PLEASE CONTACT WILEY'S PERMISSIONS DEPARTMENT ON PERMISSIONS@WILEY.COM OR USE THE RIGHTSLINK SERVICE BY CLICKING ON THE 'REQUEST PERMISSIONS' LINK ACCOMPANYING THIS ARTICLE. WILEY OR AUTHOR OWNED IMAGES MAY BE USED FOR NON-COMMERCIAL PURPOSES, SUBJECT TO PROPER CITATION OF THE ARTICLE, AUTHOR, AND PUBLISHER. 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stomShape 1"/>
          <p:cNvSpPr/>
          <p:nvPr/>
        </p:nvSpPr>
        <p:spPr>
          <a:xfrm>
            <a:off x="0" y="0"/>
            <a:ext cx="144000" cy="6858000"/>
          </a:xfrm>
          <a:prstGeom prst="rect">
            <a:avLst/>
          </a:prstGeom>
          <a:solidFill>
            <a:srgbClr val="0054A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" name="CustomShape 2"/>
          <p:cNvSpPr/>
          <p:nvPr/>
        </p:nvSpPr>
        <p:spPr>
          <a:xfrm>
            <a:off x="0" y="0"/>
            <a:ext cx="144000" cy="1198440"/>
          </a:xfrm>
          <a:prstGeom prst="rect">
            <a:avLst/>
          </a:prstGeom>
          <a:solidFill>
            <a:srgbClr val="FFCE3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TextShape 1"/>
          <p:cNvSpPr txBox="1"/>
          <p:nvPr/>
        </p:nvSpPr>
        <p:spPr>
          <a:xfrm>
            <a:off x="1260000" y="152280"/>
            <a:ext cx="7200000" cy="45180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/>
          <a:lstStyle/>
          <a:p>
            <a:r>
              <a:rPr lang="en-US" sz="1100" b="0" strike="noStrike" spc="-1" dirty="0">
                <a:solidFill>
                  <a:srgbClr val="000000"/>
                </a:solidFill>
                <a:latin typeface="Arial"/>
              </a:rPr>
              <a:t>The nutrition transition to a stage of high obesity and noncommunicable disease prevalence dominated by ultra‐processed foods is not inevitable</a:t>
            </a:r>
          </a:p>
        </p:txBody>
      </p:sp>
      <p:pic>
        <p:nvPicPr>
          <p:cNvPr id="45" name="Logo"/>
          <p:cNvPicPr/>
          <p:nvPr/>
        </p:nvPicPr>
        <p:blipFill>
          <a:blip/>
          <a:stretch/>
        </p:blipFill>
        <p:spPr>
          <a:xfrm>
            <a:off x="5334000" y="462240"/>
            <a:ext cx="3262800" cy="45719"/>
          </a:xfrm>
          <a:prstGeom prst="rect">
            <a:avLst/>
          </a:prstGeom>
          <a:ln>
            <a:noFill/>
          </a:ln>
        </p:spPr>
      </p:pic>
      <p:sp>
        <p:nvSpPr>
          <p:cNvPr id="46" name="TextShape 2"/>
          <p:cNvSpPr txBox="1"/>
          <p:nvPr/>
        </p:nvSpPr>
        <p:spPr>
          <a:xfrm>
            <a:off x="360000" y="5940000"/>
            <a:ext cx="8640000" cy="4518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en-US" sz="800" b="1" strike="noStrike" spc="-1">
                <a:solidFill>
                  <a:srgbClr val="0054A6"/>
                </a:solidFill>
                <a:latin typeface="Arial"/>
              </a:rPr>
              <a:t>Obesity Reviews, Volume: 23, Issue: 1, First published: 10 October 2021, DOI: (10.1111/obr.13366) </a:t>
            </a:r>
            <a:endParaRPr lang="en-US" sz="800" b="0" strike="noStrike" spc="-1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47" name="Main graphic"/>
          <p:cNvPicPr/>
          <p:nvPr/>
        </p:nvPicPr>
        <p:blipFill>
          <a:blip r:embed="rId3"/>
          <a:stretch/>
        </p:blipFill>
        <p:spPr>
          <a:xfrm>
            <a:off x="1422360" y="894600"/>
            <a:ext cx="6350040" cy="354492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</TotalTime>
  <Words>140</Words>
  <Application>Microsoft Office PowerPoint</Application>
  <PresentationFormat>On-screen Show (4:3)</PresentationFormat>
  <Paragraphs>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DejaVu Sans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Mike McGlade</dc:creator>
  <dc:description/>
  <cp:lastModifiedBy>Mike McGlade</cp:lastModifiedBy>
  <cp:revision>1</cp:revision>
  <dcterms:modified xsi:type="dcterms:W3CDTF">2023-06-21T04:52:19Z</dcterms:modified>
  <dc:language>en-US</dc:language>
</cp:coreProperties>
</file>