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&lt;header&gt;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DE58382-D22D-4CBA-B298-F0BC5F37F500}" type="slidenum">
              <a:rPr lang="en-US" sz="1400" b="0" strike="noStrike" spc="-1">
                <a:solidFill>
                  <a:srgbClr val="303D22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303D22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89088" y="1006475"/>
            <a:ext cx="4594225" cy="3446463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185120" y="4787640"/>
            <a:ext cx="5407560" cy="48168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Stages of the nutrition transition</a:t>
            </a:r>
          </a:p>
          <a:p>
            <a:r>
              <a:rPr lang="en-US" sz="2000" b="0" strike="noStrike" spc="-1">
                <a:latin typeface="Arial"/>
              </a:rPr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0"/>
            <a:ext cx="144000" cy="6858000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2"/>
          <p:cNvSpPr/>
          <p:nvPr/>
        </p:nvSpPr>
        <p:spPr>
          <a:xfrm>
            <a:off x="0" y="0"/>
            <a:ext cx="144000" cy="1198440"/>
          </a:xfrm>
          <a:prstGeom prst="rect">
            <a:avLst/>
          </a:prstGeom>
          <a:solidFill>
            <a:srgbClr val="FFCE3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60000" y="152280"/>
            <a:ext cx="7200000" cy="451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1100" b="0" strike="noStrike" spc="-1" dirty="0">
                <a:solidFill>
                  <a:srgbClr val="000000"/>
                </a:solidFill>
                <a:latin typeface="Arial"/>
              </a:rPr>
              <a:t>The nutrition transition to a stage of high obesity and noncommunicable disease prevalence dominated by ultra‐processed foods is not inevitable</a:t>
            </a:r>
          </a:p>
        </p:txBody>
      </p:sp>
      <p:pic>
        <p:nvPicPr>
          <p:cNvPr id="45" name="Logo"/>
          <p:cNvPicPr/>
          <p:nvPr/>
        </p:nvPicPr>
        <p:blipFill>
          <a:blip/>
          <a:stretch/>
        </p:blipFill>
        <p:spPr>
          <a:xfrm>
            <a:off x="5334000" y="462240"/>
            <a:ext cx="3262800" cy="45719"/>
          </a:xfrm>
          <a:prstGeom prst="rect">
            <a:avLst/>
          </a:prstGeom>
          <a:ln>
            <a:noFill/>
          </a:ln>
        </p:spPr>
      </p:pic>
      <p:sp>
        <p:nvSpPr>
          <p:cNvPr id="46" name="TextShape 2"/>
          <p:cNvSpPr txBox="1"/>
          <p:nvPr/>
        </p:nvSpPr>
        <p:spPr>
          <a:xfrm>
            <a:off x="360000" y="5940000"/>
            <a:ext cx="8640000" cy="451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800" b="1" strike="noStrike" spc="-1">
                <a:solidFill>
                  <a:srgbClr val="0054A6"/>
                </a:solidFill>
                <a:latin typeface="Arial"/>
              </a:rPr>
              <a:t>Obesity Reviews, Volume: 23, Issue: 1, First published: 10 October 2021, DOI: (10.1111/obr.13366) </a:t>
            </a:r>
            <a:endParaRPr lang="en-US" sz="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Main graphic"/>
          <p:cNvPicPr/>
          <p:nvPr/>
        </p:nvPicPr>
        <p:blipFill>
          <a:blip r:embed="rId3"/>
          <a:stretch/>
        </p:blipFill>
        <p:spPr>
          <a:xfrm>
            <a:off x="1422360" y="894600"/>
            <a:ext cx="6350040" cy="354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140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DejaVu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Mike McGlade</dc:creator>
  <dc:description/>
  <cp:lastModifiedBy>Mike McGlade</cp:lastModifiedBy>
  <cp:revision>1</cp:revision>
  <dcterms:modified xsi:type="dcterms:W3CDTF">2023-06-21T04:52:19Z</dcterms:modified>
  <dc:language>en-US</dc:language>
</cp:coreProperties>
</file>